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3"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14897-A9C3-4C8B-BAE1-CCAFDDFAEE3F}" type="datetimeFigureOut">
              <a:rPr lang="en-GB" smtClean="0"/>
              <a:t>08/02/2021</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2DD54-363C-4AA7-B521-AAB05021F726}" type="slidenum">
              <a:rPr lang="en-GB" smtClean="0"/>
              <a:t>‹nr.›</a:t>
            </a:fld>
            <a:endParaRPr lang="en-GB"/>
          </a:p>
        </p:txBody>
      </p:sp>
    </p:spTree>
    <p:extLst>
      <p:ext uri="{BB962C8B-B14F-4D97-AF65-F5344CB8AC3E}">
        <p14:creationId xmlns:p14="http://schemas.microsoft.com/office/powerpoint/2010/main" val="2858690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en-GB"/>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GB"/>
          </a:p>
        </p:txBody>
      </p:sp>
      <p:sp>
        <p:nvSpPr>
          <p:cNvPr id="4" name="Tijdelijke aanduiding voor datum 3"/>
          <p:cNvSpPr>
            <a:spLocks noGrp="1"/>
          </p:cNvSpPr>
          <p:nvPr>
            <p:ph type="dt" sz="half" idx="10"/>
          </p:nvPr>
        </p:nvSpPr>
        <p:spPr/>
        <p:txBody>
          <a:bodyPr/>
          <a:lstStyle/>
          <a:p>
            <a:fld id="{9FB13F18-8770-4C99-90FB-25268E2F241F}" type="datetime1">
              <a:rPr lang="en-GB" smtClean="0"/>
              <a:t>08/02/2021</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C4F0B99B-156F-4404-B390-EF47CCB184BC}" type="slidenum">
              <a:rPr lang="en-GB" smtClean="0"/>
              <a:t>‹nr.›</a:t>
            </a:fld>
            <a:endParaRPr lang="en-GB"/>
          </a:p>
        </p:txBody>
      </p:sp>
    </p:spTree>
    <p:extLst>
      <p:ext uri="{BB962C8B-B14F-4D97-AF65-F5344CB8AC3E}">
        <p14:creationId xmlns:p14="http://schemas.microsoft.com/office/powerpoint/2010/main" val="3366535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GB"/>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GB"/>
          </a:p>
        </p:txBody>
      </p:sp>
      <p:sp>
        <p:nvSpPr>
          <p:cNvPr id="4" name="Tijdelijke aanduiding voor datum 3"/>
          <p:cNvSpPr>
            <a:spLocks noGrp="1"/>
          </p:cNvSpPr>
          <p:nvPr>
            <p:ph type="dt" sz="half" idx="10"/>
          </p:nvPr>
        </p:nvSpPr>
        <p:spPr/>
        <p:txBody>
          <a:bodyPr/>
          <a:lstStyle/>
          <a:p>
            <a:fld id="{5A7998E0-6712-4006-B7AB-67E173C8E7CF}" type="datetime1">
              <a:rPr lang="en-GB" smtClean="0"/>
              <a:t>08/02/2021</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C4F0B99B-156F-4404-B390-EF47CCB184BC}" type="slidenum">
              <a:rPr lang="en-GB" smtClean="0"/>
              <a:t>‹nr.›</a:t>
            </a:fld>
            <a:endParaRPr lang="en-GB"/>
          </a:p>
        </p:txBody>
      </p:sp>
    </p:spTree>
    <p:extLst>
      <p:ext uri="{BB962C8B-B14F-4D97-AF65-F5344CB8AC3E}">
        <p14:creationId xmlns:p14="http://schemas.microsoft.com/office/powerpoint/2010/main" val="3426872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en-GB"/>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GB"/>
          </a:p>
        </p:txBody>
      </p:sp>
      <p:sp>
        <p:nvSpPr>
          <p:cNvPr id="4" name="Tijdelijke aanduiding voor datum 3"/>
          <p:cNvSpPr>
            <a:spLocks noGrp="1"/>
          </p:cNvSpPr>
          <p:nvPr>
            <p:ph type="dt" sz="half" idx="10"/>
          </p:nvPr>
        </p:nvSpPr>
        <p:spPr/>
        <p:txBody>
          <a:bodyPr/>
          <a:lstStyle/>
          <a:p>
            <a:fld id="{494FA60D-738C-4A57-8C7E-973CE4E70516}" type="datetime1">
              <a:rPr lang="en-GB" smtClean="0"/>
              <a:t>08/02/2021</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C4F0B99B-156F-4404-B390-EF47CCB184BC}" type="slidenum">
              <a:rPr lang="en-GB" smtClean="0"/>
              <a:t>‹nr.›</a:t>
            </a:fld>
            <a:endParaRPr lang="en-GB"/>
          </a:p>
        </p:txBody>
      </p:sp>
    </p:spTree>
    <p:extLst>
      <p:ext uri="{BB962C8B-B14F-4D97-AF65-F5344CB8AC3E}">
        <p14:creationId xmlns:p14="http://schemas.microsoft.com/office/powerpoint/2010/main" val="570368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GB"/>
          </a:p>
        </p:txBody>
      </p:sp>
      <p:sp>
        <p:nvSpPr>
          <p:cNvPr id="3" name="Tijdelijke aanduiding voor inhoud 2"/>
          <p:cNvSpPr>
            <a:spLocks noGrp="1"/>
          </p:cNvSpPr>
          <p:nvPr>
            <p:ph idx="1"/>
          </p:nvPr>
        </p:nvSpPr>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GB"/>
          </a:p>
        </p:txBody>
      </p:sp>
      <p:sp>
        <p:nvSpPr>
          <p:cNvPr id="4" name="Tijdelijke aanduiding voor datum 3"/>
          <p:cNvSpPr>
            <a:spLocks noGrp="1"/>
          </p:cNvSpPr>
          <p:nvPr>
            <p:ph type="dt" sz="half" idx="10"/>
          </p:nvPr>
        </p:nvSpPr>
        <p:spPr/>
        <p:txBody>
          <a:bodyPr/>
          <a:lstStyle/>
          <a:p>
            <a:fld id="{7D9B6A3E-4058-4C89-BCA4-48C66BD52E4F}" type="datetime1">
              <a:rPr lang="en-GB" smtClean="0"/>
              <a:t>08/02/2021</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C4F0B99B-156F-4404-B390-EF47CCB184BC}" type="slidenum">
              <a:rPr lang="en-GB" smtClean="0"/>
              <a:t>‹nr.›</a:t>
            </a:fld>
            <a:endParaRPr lang="en-GB"/>
          </a:p>
        </p:txBody>
      </p:sp>
    </p:spTree>
    <p:extLst>
      <p:ext uri="{BB962C8B-B14F-4D97-AF65-F5344CB8AC3E}">
        <p14:creationId xmlns:p14="http://schemas.microsoft.com/office/powerpoint/2010/main" val="938963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en-GB"/>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p:txBody>
          <a:bodyPr/>
          <a:lstStyle/>
          <a:p>
            <a:fld id="{8076E578-CA4E-439B-9F4D-9417F50BBAA7}" type="datetime1">
              <a:rPr lang="en-GB" smtClean="0"/>
              <a:t>08/02/2021</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C4F0B99B-156F-4404-B390-EF47CCB184BC}" type="slidenum">
              <a:rPr lang="en-GB" smtClean="0"/>
              <a:t>‹nr.›</a:t>
            </a:fld>
            <a:endParaRPr lang="en-GB"/>
          </a:p>
        </p:txBody>
      </p:sp>
    </p:spTree>
    <p:extLst>
      <p:ext uri="{BB962C8B-B14F-4D97-AF65-F5344CB8AC3E}">
        <p14:creationId xmlns:p14="http://schemas.microsoft.com/office/powerpoint/2010/main" val="4239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GB"/>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GB"/>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GB"/>
          </a:p>
        </p:txBody>
      </p:sp>
      <p:sp>
        <p:nvSpPr>
          <p:cNvPr id="5" name="Tijdelijke aanduiding voor datum 4"/>
          <p:cNvSpPr>
            <a:spLocks noGrp="1"/>
          </p:cNvSpPr>
          <p:nvPr>
            <p:ph type="dt" sz="half" idx="10"/>
          </p:nvPr>
        </p:nvSpPr>
        <p:spPr/>
        <p:txBody>
          <a:bodyPr/>
          <a:lstStyle/>
          <a:p>
            <a:fld id="{15E4052D-08AB-438F-BC6B-B8D77DA3F82B}" type="datetime1">
              <a:rPr lang="en-GB" smtClean="0"/>
              <a:t>08/02/2021</a:t>
            </a:fld>
            <a:endParaRPr lang="en-GB"/>
          </a:p>
        </p:txBody>
      </p:sp>
      <p:sp>
        <p:nvSpPr>
          <p:cNvPr id="6" name="Tijdelijke aanduiding voor voettekst 5"/>
          <p:cNvSpPr>
            <a:spLocks noGrp="1"/>
          </p:cNvSpPr>
          <p:nvPr>
            <p:ph type="ftr" sz="quarter" idx="11"/>
          </p:nvPr>
        </p:nvSpPr>
        <p:spPr/>
        <p:txBody>
          <a:bodyPr/>
          <a:lstStyle/>
          <a:p>
            <a:endParaRPr lang="en-GB"/>
          </a:p>
        </p:txBody>
      </p:sp>
      <p:sp>
        <p:nvSpPr>
          <p:cNvPr id="7" name="Tijdelijke aanduiding voor dianummer 6"/>
          <p:cNvSpPr>
            <a:spLocks noGrp="1"/>
          </p:cNvSpPr>
          <p:nvPr>
            <p:ph type="sldNum" sz="quarter" idx="12"/>
          </p:nvPr>
        </p:nvSpPr>
        <p:spPr/>
        <p:txBody>
          <a:bodyPr/>
          <a:lstStyle/>
          <a:p>
            <a:fld id="{C4F0B99B-156F-4404-B390-EF47CCB184BC}" type="slidenum">
              <a:rPr lang="en-GB" smtClean="0"/>
              <a:t>‹nr.›</a:t>
            </a:fld>
            <a:endParaRPr lang="en-GB"/>
          </a:p>
        </p:txBody>
      </p:sp>
    </p:spTree>
    <p:extLst>
      <p:ext uri="{BB962C8B-B14F-4D97-AF65-F5344CB8AC3E}">
        <p14:creationId xmlns:p14="http://schemas.microsoft.com/office/powerpoint/2010/main" val="405509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en-GB"/>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GB"/>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GB"/>
          </a:p>
        </p:txBody>
      </p:sp>
      <p:sp>
        <p:nvSpPr>
          <p:cNvPr id="7" name="Tijdelijke aanduiding voor datum 6"/>
          <p:cNvSpPr>
            <a:spLocks noGrp="1"/>
          </p:cNvSpPr>
          <p:nvPr>
            <p:ph type="dt" sz="half" idx="10"/>
          </p:nvPr>
        </p:nvSpPr>
        <p:spPr/>
        <p:txBody>
          <a:bodyPr/>
          <a:lstStyle/>
          <a:p>
            <a:fld id="{98BB96E7-0824-4055-B876-DB22CCAE4E23}" type="datetime1">
              <a:rPr lang="en-GB" smtClean="0"/>
              <a:t>08/02/2021</a:t>
            </a:fld>
            <a:endParaRPr lang="en-GB"/>
          </a:p>
        </p:txBody>
      </p:sp>
      <p:sp>
        <p:nvSpPr>
          <p:cNvPr id="8" name="Tijdelijke aanduiding voor voettekst 7"/>
          <p:cNvSpPr>
            <a:spLocks noGrp="1"/>
          </p:cNvSpPr>
          <p:nvPr>
            <p:ph type="ftr" sz="quarter" idx="11"/>
          </p:nvPr>
        </p:nvSpPr>
        <p:spPr/>
        <p:txBody>
          <a:bodyPr/>
          <a:lstStyle/>
          <a:p>
            <a:endParaRPr lang="en-GB"/>
          </a:p>
        </p:txBody>
      </p:sp>
      <p:sp>
        <p:nvSpPr>
          <p:cNvPr id="9" name="Tijdelijke aanduiding voor dianummer 8"/>
          <p:cNvSpPr>
            <a:spLocks noGrp="1"/>
          </p:cNvSpPr>
          <p:nvPr>
            <p:ph type="sldNum" sz="quarter" idx="12"/>
          </p:nvPr>
        </p:nvSpPr>
        <p:spPr/>
        <p:txBody>
          <a:bodyPr/>
          <a:lstStyle/>
          <a:p>
            <a:fld id="{C4F0B99B-156F-4404-B390-EF47CCB184BC}" type="slidenum">
              <a:rPr lang="en-GB" smtClean="0"/>
              <a:t>‹nr.›</a:t>
            </a:fld>
            <a:endParaRPr lang="en-GB"/>
          </a:p>
        </p:txBody>
      </p:sp>
    </p:spTree>
    <p:extLst>
      <p:ext uri="{BB962C8B-B14F-4D97-AF65-F5344CB8AC3E}">
        <p14:creationId xmlns:p14="http://schemas.microsoft.com/office/powerpoint/2010/main" val="4004845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GB"/>
          </a:p>
        </p:txBody>
      </p:sp>
      <p:sp>
        <p:nvSpPr>
          <p:cNvPr id="3" name="Tijdelijke aanduiding voor datum 2"/>
          <p:cNvSpPr>
            <a:spLocks noGrp="1"/>
          </p:cNvSpPr>
          <p:nvPr>
            <p:ph type="dt" sz="half" idx="10"/>
          </p:nvPr>
        </p:nvSpPr>
        <p:spPr/>
        <p:txBody>
          <a:bodyPr/>
          <a:lstStyle/>
          <a:p>
            <a:fld id="{2647CED3-920B-4A64-B6A7-587F2BC7717F}" type="datetime1">
              <a:rPr lang="en-GB" smtClean="0"/>
              <a:t>08/02/2021</a:t>
            </a:fld>
            <a:endParaRPr lang="en-GB"/>
          </a:p>
        </p:txBody>
      </p:sp>
      <p:sp>
        <p:nvSpPr>
          <p:cNvPr id="4" name="Tijdelijke aanduiding voor voettekst 3"/>
          <p:cNvSpPr>
            <a:spLocks noGrp="1"/>
          </p:cNvSpPr>
          <p:nvPr>
            <p:ph type="ftr" sz="quarter" idx="11"/>
          </p:nvPr>
        </p:nvSpPr>
        <p:spPr/>
        <p:txBody>
          <a:bodyPr/>
          <a:lstStyle/>
          <a:p>
            <a:endParaRPr lang="en-GB"/>
          </a:p>
        </p:txBody>
      </p:sp>
      <p:sp>
        <p:nvSpPr>
          <p:cNvPr id="5" name="Tijdelijke aanduiding voor dianummer 4"/>
          <p:cNvSpPr>
            <a:spLocks noGrp="1"/>
          </p:cNvSpPr>
          <p:nvPr>
            <p:ph type="sldNum" sz="quarter" idx="12"/>
          </p:nvPr>
        </p:nvSpPr>
        <p:spPr/>
        <p:txBody>
          <a:bodyPr/>
          <a:lstStyle/>
          <a:p>
            <a:fld id="{C4F0B99B-156F-4404-B390-EF47CCB184BC}" type="slidenum">
              <a:rPr lang="en-GB" smtClean="0"/>
              <a:t>‹nr.›</a:t>
            </a:fld>
            <a:endParaRPr lang="en-GB"/>
          </a:p>
        </p:txBody>
      </p:sp>
    </p:spTree>
    <p:extLst>
      <p:ext uri="{BB962C8B-B14F-4D97-AF65-F5344CB8AC3E}">
        <p14:creationId xmlns:p14="http://schemas.microsoft.com/office/powerpoint/2010/main" val="290944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DE7C558E-F8F0-402D-B53C-0335493F341C}" type="datetime1">
              <a:rPr lang="en-GB" smtClean="0"/>
              <a:t>08/02/2021</a:t>
            </a:fld>
            <a:endParaRPr lang="en-GB"/>
          </a:p>
        </p:txBody>
      </p:sp>
      <p:sp>
        <p:nvSpPr>
          <p:cNvPr id="3" name="Tijdelijke aanduiding voor voettekst 2"/>
          <p:cNvSpPr>
            <a:spLocks noGrp="1"/>
          </p:cNvSpPr>
          <p:nvPr>
            <p:ph type="ftr" sz="quarter" idx="11"/>
          </p:nvPr>
        </p:nvSpPr>
        <p:spPr/>
        <p:txBody>
          <a:bodyPr/>
          <a:lstStyle/>
          <a:p>
            <a:endParaRPr lang="en-GB"/>
          </a:p>
        </p:txBody>
      </p:sp>
      <p:sp>
        <p:nvSpPr>
          <p:cNvPr id="4" name="Tijdelijke aanduiding voor dianummer 3"/>
          <p:cNvSpPr>
            <a:spLocks noGrp="1"/>
          </p:cNvSpPr>
          <p:nvPr>
            <p:ph type="sldNum" sz="quarter" idx="12"/>
          </p:nvPr>
        </p:nvSpPr>
        <p:spPr/>
        <p:txBody>
          <a:bodyPr/>
          <a:lstStyle/>
          <a:p>
            <a:fld id="{C4F0B99B-156F-4404-B390-EF47CCB184BC}" type="slidenum">
              <a:rPr lang="en-GB" smtClean="0"/>
              <a:t>‹nr.›</a:t>
            </a:fld>
            <a:endParaRPr lang="en-GB"/>
          </a:p>
        </p:txBody>
      </p:sp>
    </p:spTree>
    <p:extLst>
      <p:ext uri="{BB962C8B-B14F-4D97-AF65-F5344CB8AC3E}">
        <p14:creationId xmlns:p14="http://schemas.microsoft.com/office/powerpoint/2010/main" val="347500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GB"/>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GB"/>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p:txBody>
          <a:bodyPr/>
          <a:lstStyle/>
          <a:p>
            <a:fld id="{9D5F4023-271D-4657-98A3-188A0BD5B629}" type="datetime1">
              <a:rPr lang="en-GB" smtClean="0"/>
              <a:t>08/02/2021</a:t>
            </a:fld>
            <a:endParaRPr lang="en-GB"/>
          </a:p>
        </p:txBody>
      </p:sp>
      <p:sp>
        <p:nvSpPr>
          <p:cNvPr id="6" name="Tijdelijke aanduiding voor voettekst 5"/>
          <p:cNvSpPr>
            <a:spLocks noGrp="1"/>
          </p:cNvSpPr>
          <p:nvPr>
            <p:ph type="ftr" sz="quarter" idx="11"/>
          </p:nvPr>
        </p:nvSpPr>
        <p:spPr/>
        <p:txBody>
          <a:bodyPr/>
          <a:lstStyle/>
          <a:p>
            <a:endParaRPr lang="en-GB"/>
          </a:p>
        </p:txBody>
      </p:sp>
      <p:sp>
        <p:nvSpPr>
          <p:cNvPr id="7" name="Tijdelijke aanduiding voor dianummer 6"/>
          <p:cNvSpPr>
            <a:spLocks noGrp="1"/>
          </p:cNvSpPr>
          <p:nvPr>
            <p:ph type="sldNum" sz="quarter" idx="12"/>
          </p:nvPr>
        </p:nvSpPr>
        <p:spPr/>
        <p:txBody>
          <a:bodyPr/>
          <a:lstStyle/>
          <a:p>
            <a:fld id="{C4F0B99B-156F-4404-B390-EF47CCB184BC}" type="slidenum">
              <a:rPr lang="en-GB" smtClean="0"/>
              <a:t>‹nr.›</a:t>
            </a:fld>
            <a:endParaRPr lang="en-GB"/>
          </a:p>
        </p:txBody>
      </p:sp>
    </p:spTree>
    <p:extLst>
      <p:ext uri="{BB962C8B-B14F-4D97-AF65-F5344CB8AC3E}">
        <p14:creationId xmlns:p14="http://schemas.microsoft.com/office/powerpoint/2010/main" val="3552852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GB"/>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p:txBody>
          <a:bodyPr/>
          <a:lstStyle/>
          <a:p>
            <a:fld id="{B7D191EE-DBF4-4D60-B048-0AA249188D50}" type="datetime1">
              <a:rPr lang="en-GB" smtClean="0"/>
              <a:t>08/02/2021</a:t>
            </a:fld>
            <a:endParaRPr lang="en-GB"/>
          </a:p>
        </p:txBody>
      </p:sp>
      <p:sp>
        <p:nvSpPr>
          <p:cNvPr id="6" name="Tijdelijke aanduiding voor voettekst 5"/>
          <p:cNvSpPr>
            <a:spLocks noGrp="1"/>
          </p:cNvSpPr>
          <p:nvPr>
            <p:ph type="ftr" sz="quarter" idx="11"/>
          </p:nvPr>
        </p:nvSpPr>
        <p:spPr/>
        <p:txBody>
          <a:bodyPr/>
          <a:lstStyle/>
          <a:p>
            <a:endParaRPr lang="en-GB"/>
          </a:p>
        </p:txBody>
      </p:sp>
      <p:sp>
        <p:nvSpPr>
          <p:cNvPr id="7" name="Tijdelijke aanduiding voor dianummer 6"/>
          <p:cNvSpPr>
            <a:spLocks noGrp="1"/>
          </p:cNvSpPr>
          <p:nvPr>
            <p:ph type="sldNum" sz="quarter" idx="12"/>
          </p:nvPr>
        </p:nvSpPr>
        <p:spPr/>
        <p:txBody>
          <a:bodyPr/>
          <a:lstStyle/>
          <a:p>
            <a:fld id="{C4F0B99B-156F-4404-B390-EF47CCB184BC}" type="slidenum">
              <a:rPr lang="en-GB" smtClean="0"/>
              <a:t>‹nr.›</a:t>
            </a:fld>
            <a:endParaRPr lang="en-GB"/>
          </a:p>
        </p:txBody>
      </p:sp>
    </p:spTree>
    <p:extLst>
      <p:ext uri="{BB962C8B-B14F-4D97-AF65-F5344CB8AC3E}">
        <p14:creationId xmlns:p14="http://schemas.microsoft.com/office/powerpoint/2010/main" val="209129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en-GB"/>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GB"/>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C0041-4E19-43B7-BDFC-CCDCFB78DC78}" type="datetime1">
              <a:rPr lang="en-GB" smtClean="0"/>
              <a:t>08/02/2021</a:t>
            </a:fld>
            <a:endParaRPr lang="en-GB"/>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0B99B-156F-4404-B390-EF47CCB184BC}" type="slidenum">
              <a:rPr lang="en-GB" smtClean="0"/>
              <a:t>‹nr.›</a:t>
            </a:fld>
            <a:endParaRPr lang="en-GB"/>
          </a:p>
        </p:txBody>
      </p:sp>
    </p:spTree>
    <p:extLst>
      <p:ext uri="{BB962C8B-B14F-4D97-AF65-F5344CB8AC3E}">
        <p14:creationId xmlns:p14="http://schemas.microsoft.com/office/powerpoint/2010/main" val="2851157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6" name="Tijdelijke aanduiding voor dianummer 5"/>
          <p:cNvSpPr>
            <a:spLocks noGrp="1"/>
          </p:cNvSpPr>
          <p:nvPr>
            <p:ph type="sldNum" sz="quarter" idx="12"/>
          </p:nvPr>
        </p:nvSpPr>
        <p:spPr/>
        <p:txBody>
          <a:bodyPr/>
          <a:lstStyle/>
          <a:p>
            <a:fld id="{C4F0B99B-156F-4404-B390-EF47CCB184BC}" type="slidenum">
              <a:rPr lang="en-GB" smtClean="0"/>
              <a:t>1</a:t>
            </a:fld>
            <a:endParaRPr lang="en-GB"/>
          </a:p>
        </p:txBody>
      </p:sp>
      <p:sp>
        <p:nvSpPr>
          <p:cNvPr id="7" name="Tekstvak 6"/>
          <p:cNvSpPr txBox="1"/>
          <p:nvPr/>
        </p:nvSpPr>
        <p:spPr>
          <a:xfrm flipH="1">
            <a:off x="2000203" y="1140823"/>
            <a:ext cx="7565573" cy="461665"/>
          </a:xfrm>
          <a:prstGeom prst="rect">
            <a:avLst/>
          </a:prstGeom>
          <a:noFill/>
          <a:ln>
            <a:solidFill>
              <a:schemeClr val="tx1"/>
            </a:solidFill>
          </a:ln>
        </p:spPr>
        <p:txBody>
          <a:bodyPr wrap="square" rtlCol="0">
            <a:spAutoFit/>
          </a:bodyPr>
          <a:lstStyle/>
          <a:p>
            <a:pPr algn="ctr"/>
            <a:r>
              <a:rPr lang="nl-BE" sz="2400" b="1" dirty="0" smtClean="0"/>
              <a:t>Hoofdstuk </a:t>
            </a:r>
            <a:r>
              <a:rPr lang="nl-BE" sz="2400" b="1" dirty="0" smtClean="0"/>
              <a:t>2, Deel 1: </a:t>
            </a:r>
            <a:r>
              <a:rPr lang="nl-BE" sz="2400" b="1" dirty="0" smtClean="0"/>
              <a:t>Lineaire algebra met vectoren</a:t>
            </a:r>
          </a:p>
        </p:txBody>
      </p:sp>
      <p:sp>
        <p:nvSpPr>
          <p:cNvPr id="2" name="Tekstvak 1"/>
          <p:cNvSpPr txBox="1"/>
          <p:nvPr/>
        </p:nvSpPr>
        <p:spPr>
          <a:xfrm flipH="1">
            <a:off x="2666998" y="2707888"/>
            <a:ext cx="7635241" cy="1569660"/>
          </a:xfrm>
          <a:prstGeom prst="rect">
            <a:avLst/>
          </a:prstGeom>
          <a:noFill/>
        </p:spPr>
        <p:txBody>
          <a:bodyPr wrap="square" rtlCol="0">
            <a:spAutoFit/>
          </a:bodyPr>
          <a:lstStyle/>
          <a:p>
            <a:r>
              <a:rPr lang="nl-BE" sz="1600" dirty="0" smtClean="0"/>
              <a:t>2.1 Lineaire combinatie van vectoren in </a:t>
            </a:r>
            <a:r>
              <a:rPr lang="nl-BE" sz="1600" dirty="0" err="1" smtClean="0"/>
              <a:t>IR</a:t>
            </a:r>
            <a:r>
              <a:rPr lang="nl-BE" sz="1600" baseline="50000" dirty="0" err="1" smtClean="0"/>
              <a:t>n</a:t>
            </a:r>
            <a:r>
              <a:rPr lang="nl-BE" sz="1600" dirty="0" smtClean="0"/>
              <a:t> </a:t>
            </a:r>
          </a:p>
          <a:p>
            <a:r>
              <a:rPr lang="nl-BE" sz="1600" dirty="0" smtClean="0"/>
              <a:t>2.2 Vectorruimte</a:t>
            </a:r>
          </a:p>
          <a:p>
            <a:r>
              <a:rPr lang="nl-BE" sz="1600" dirty="0" smtClean="0"/>
              <a:t>2.3 Lineaire (on)afhankelijkheid van vectoren</a:t>
            </a:r>
          </a:p>
          <a:p>
            <a:r>
              <a:rPr lang="nl-BE" sz="1600" dirty="0" smtClean="0"/>
              <a:t>2.4 Voortgebrachte ruimte in </a:t>
            </a:r>
            <a:r>
              <a:rPr lang="nl-BE" sz="1600" dirty="0" err="1" smtClean="0"/>
              <a:t>IR</a:t>
            </a:r>
            <a:r>
              <a:rPr lang="nl-BE" sz="1600" baseline="50000" dirty="0" err="1" smtClean="0"/>
              <a:t>n</a:t>
            </a:r>
            <a:r>
              <a:rPr lang="nl-BE" sz="1600" dirty="0" smtClean="0"/>
              <a:t> </a:t>
            </a:r>
          </a:p>
          <a:p>
            <a:r>
              <a:rPr lang="nl-BE" sz="1600" dirty="0" smtClean="0"/>
              <a:t>2.5 Basis en dimensie van een vectorruimte</a:t>
            </a:r>
          </a:p>
          <a:p>
            <a:r>
              <a:rPr lang="nl-BE" sz="1600" dirty="0" smtClean="0"/>
              <a:t>2.6 Parametervergelijking en cartesische vergelijking van een voortgebrachte ruimte in </a:t>
            </a:r>
            <a:r>
              <a:rPr lang="nl-BE" sz="1600" dirty="0" err="1" smtClean="0"/>
              <a:t>IR</a:t>
            </a:r>
            <a:r>
              <a:rPr lang="nl-BE" sz="1600" baseline="50000" dirty="0" err="1" smtClean="0"/>
              <a:t>n</a:t>
            </a:r>
            <a:endParaRPr lang="en-GB" sz="1600" dirty="0"/>
          </a:p>
        </p:txBody>
      </p:sp>
    </p:spTree>
    <p:extLst>
      <p:ext uri="{BB962C8B-B14F-4D97-AF65-F5344CB8AC3E}">
        <p14:creationId xmlns:p14="http://schemas.microsoft.com/office/powerpoint/2010/main" val="3186379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10</a:t>
            </a:fld>
            <a:endParaRPr lang="en-GB"/>
          </a:p>
        </p:txBody>
      </p:sp>
      <p:pic>
        <p:nvPicPr>
          <p:cNvPr id="2" name="Afbeelding 1"/>
          <p:cNvPicPr>
            <a:picLocks noChangeAspect="1"/>
          </p:cNvPicPr>
          <p:nvPr/>
        </p:nvPicPr>
        <p:blipFill>
          <a:blip r:embed="rId6"/>
          <a:stretch>
            <a:fillRect/>
          </a:stretch>
        </p:blipFill>
        <p:spPr>
          <a:xfrm>
            <a:off x="1096645" y="1289957"/>
            <a:ext cx="7410450" cy="4191000"/>
          </a:xfrm>
          <a:prstGeom prst="rect">
            <a:avLst/>
          </a:prstGeom>
        </p:spPr>
      </p:pic>
      <p:pic>
        <p:nvPicPr>
          <p:cNvPr id="3" name="rechte door oorspro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10600" y="2296251"/>
            <a:ext cx="487363" cy="487363"/>
          </a:xfrm>
          <a:prstGeom prst="rect">
            <a:avLst/>
          </a:prstGeom>
        </p:spPr>
      </p:pic>
    </p:spTree>
    <p:extLst>
      <p:ext uri="{BB962C8B-B14F-4D97-AF65-F5344CB8AC3E}">
        <p14:creationId xmlns:p14="http://schemas.microsoft.com/office/powerpoint/2010/main" val="36608620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6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11</a:t>
            </a:fld>
            <a:endParaRPr lang="en-GB"/>
          </a:p>
        </p:txBody>
      </p:sp>
      <p:pic>
        <p:nvPicPr>
          <p:cNvPr id="2" name="Afbeelding 1"/>
          <p:cNvPicPr>
            <a:picLocks noChangeAspect="1"/>
          </p:cNvPicPr>
          <p:nvPr/>
        </p:nvPicPr>
        <p:blipFill>
          <a:blip r:embed="rId6"/>
          <a:stretch>
            <a:fillRect/>
          </a:stretch>
        </p:blipFill>
        <p:spPr>
          <a:xfrm>
            <a:off x="981483" y="1401808"/>
            <a:ext cx="3209925" cy="361950"/>
          </a:xfrm>
          <a:prstGeom prst="rect">
            <a:avLst/>
          </a:prstGeom>
        </p:spPr>
      </p:pic>
      <p:pic>
        <p:nvPicPr>
          <p:cNvPr id="3" name="Afbeelding 2"/>
          <p:cNvPicPr>
            <a:picLocks noChangeAspect="1"/>
          </p:cNvPicPr>
          <p:nvPr/>
        </p:nvPicPr>
        <p:blipFill>
          <a:blip r:embed="rId7"/>
          <a:stretch>
            <a:fillRect/>
          </a:stretch>
        </p:blipFill>
        <p:spPr>
          <a:xfrm>
            <a:off x="981483" y="2195785"/>
            <a:ext cx="7219950" cy="428625"/>
          </a:xfrm>
          <a:prstGeom prst="rect">
            <a:avLst/>
          </a:prstGeom>
        </p:spPr>
      </p:pic>
      <p:pic>
        <p:nvPicPr>
          <p:cNvPr id="5" name="Afbeelding 4"/>
          <p:cNvPicPr>
            <a:picLocks noChangeAspect="1"/>
          </p:cNvPicPr>
          <p:nvPr/>
        </p:nvPicPr>
        <p:blipFill>
          <a:blip r:embed="rId8"/>
          <a:stretch>
            <a:fillRect/>
          </a:stretch>
        </p:blipFill>
        <p:spPr>
          <a:xfrm>
            <a:off x="1207224" y="2599836"/>
            <a:ext cx="6804662" cy="4121639"/>
          </a:xfrm>
          <a:prstGeom prst="rect">
            <a:avLst/>
          </a:prstGeom>
        </p:spPr>
      </p:pic>
      <p:pic>
        <p:nvPicPr>
          <p:cNvPr id="6" name="rechte niet door (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864691" y="3707039"/>
            <a:ext cx="487363" cy="487363"/>
          </a:xfrm>
          <a:prstGeom prst="rect">
            <a:avLst/>
          </a:prstGeom>
        </p:spPr>
      </p:pic>
    </p:spTree>
    <p:extLst>
      <p:ext uri="{BB962C8B-B14F-4D97-AF65-F5344CB8AC3E}">
        <p14:creationId xmlns:p14="http://schemas.microsoft.com/office/powerpoint/2010/main" val="38925852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1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12</a:t>
            </a:fld>
            <a:endParaRPr lang="en-GB"/>
          </a:p>
        </p:txBody>
      </p:sp>
      <p:sp>
        <p:nvSpPr>
          <p:cNvPr id="5" name="Tekstvak 4"/>
          <p:cNvSpPr txBox="1"/>
          <p:nvPr/>
        </p:nvSpPr>
        <p:spPr>
          <a:xfrm flipH="1">
            <a:off x="916572" y="1045029"/>
            <a:ext cx="4648204" cy="369332"/>
          </a:xfrm>
          <a:prstGeom prst="rect">
            <a:avLst/>
          </a:prstGeom>
          <a:noFill/>
        </p:spPr>
        <p:txBody>
          <a:bodyPr wrap="square" rtlCol="0">
            <a:spAutoFit/>
          </a:bodyPr>
          <a:lstStyle/>
          <a:p>
            <a:r>
              <a:rPr lang="nl-BE" b="1" dirty="0" smtClean="0"/>
              <a:t>2.3 </a:t>
            </a:r>
            <a:r>
              <a:rPr lang="nl-BE" b="1" dirty="0" smtClean="0"/>
              <a:t>Lineaire (on)afhankelijkheid van vectoren </a:t>
            </a:r>
            <a:endParaRPr lang="en-GB" b="1" dirty="0"/>
          </a:p>
        </p:txBody>
      </p:sp>
      <p:pic>
        <p:nvPicPr>
          <p:cNvPr id="2" name="Afbeelding 1"/>
          <p:cNvPicPr>
            <a:picLocks noChangeAspect="1"/>
          </p:cNvPicPr>
          <p:nvPr/>
        </p:nvPicPr>
        <p:blipFill>
          <a:blip r:embed="rId6"/>
          <a:stretch>
            <a:fillRect/>
          </a:stretch>
        </p:blipFill>
        <p:spPr>
          <a:xfrm>
            <a:off x="916572" y="1923505"/>
            <a:ext cx="7343775" cy="2209800"/>
          </a:xfrm>
          <a:prstGeom prst="rect">
            <a:avLst/>
          </a:prstGeom>
        </p:spPr>
      </p:pic>
      <p:pic>
        <p:nvPicPr>
          <p:cNvPr id="3" name="lin onafh definiti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94837" y="2761674"/>
            <a:ext cx="487363" cy="487363"/>
          </a:xfrm>
          <a:prstGeom prst="rect">
            <a:avLst/>
          </a:prstGeom>
        </p:spPr>
      </p:pic>
    </p:spTree>
    <p:extLst>
      <p:ext uri="{BB962C8B-B14F-4D97-AF65-F5344CB8AC3E}">
        <p14:creationId xmlns:p14="http://schemas.microsoft.com/office/powerpoint/2010/main" val="7245081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9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13</a:t>
            </a:fld>
            <a:endParaRPr lang="en-GB"/>
          </a:p>
        </p:txBody>
      </p:sp>
      <p:pic>
        <p:nvPicPr>
          <p:cNvPr id="2" name="Afbeelding 1"/>
          <p:cNvPicPr>
            <a:picLocks noChangeAspect="1"/>
          </p:cNvPicPr>
          <p:nvPr/>
        </p:nvPicPr>
        <p:blipFill>
          <a:blip r:embed="rId6"/>
          <a:stretch>
            <a:fillRect/>
          </a:stretch>
        </p:blipFill>
        <p:spPr>
          <a:xfrm>
            <a:off x="1096645" y="1139190"/>
            <a:ext cx="7410450" cy="4457700"/>
          </a:xfrm>
          <a:prstGeom prst="rect">
            <a:avLst/>
          </a:prstGeom>
        </p:spPr>
      </p:pic>
      <p:pic>
        <p:nvPicPr>
          <p:cNvPr id="3" name="lin onafh voorbeel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7095" y="3005355"/>
            <a:ext cx="487363" cy="487363"/>
          </a:xfrm>
          <a:prstGeom prst="rect">
            <a:avLst/>
          </a:prstGeom>
        </p:spPr>
      </p:pic>
    </p:spTree>
    <p:extLst>
      <p:ext uri="{BB962C8B-B14F-4D97-AF65-F5344CB8AC3E}">
        <p14:creationId xmlns:p14="http://schemas.microsoft.com/office/powerpoint/2010/main" val="316772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7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14</a:t>
            </a:fld>
            <a:endParaRPr lang="en-GB"/>
          </a:p>
        </p:txBody>
      </p:sp>
      <p:pic>
        <p:nvPicPr>
          <p:cNvPr id="2" name="Afbeelding 1"/>
          <p:cNvPicPr>
            <a:picLocks noChangeAspect="1"/>
          </p:cNvPicPr>
          <p:nvPr/>
        </p:nvPicPr>
        <p:blipFill>
          <a:blip r:embed="rId6"/>
          <a:stretch>
            <a:fillRect/>
          </a:stretch>
        </p:blipFill>
        <p:spPr>
          <a:xfrm>
            <a:off x="1115695" y="988967"/>
            <a:ext cx="7391400" cy="4305300"/>
          </a:xfrm>
          <a:prstGeom prst="rect">
            <a:avLst/>
          </a:prstGeom>
        </p:spPr>
      </p:pic>
      <p:pic>
        <p:nvPicPr>
          <p:cNvPr id="3" name="lin afh voorbeel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10600" y="3141617"/>
            <a:ext cx="487363" cy="487363"/>
          </a:xfrm>
          <a:prstGeom prst="rect">
            <a:avLst/>
          </a:prstGeom>
        </p:spPr>
      </p:pic>
    </p:spTree>
    <p:extLst>
      <p:ext uri="{BB962C8B-B14F-4D97-AF65-F5344CB8AC3E}">
        <p14:creationId xmlns:p14="http://schemas.microsoft.com/office/powerpoint/2010/main" val="20713064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10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15</a:t>
            </a:fld>
            <a:endParaRPr lang="en-GB"/>
          </a:p>
        </p:txBody>
      </p:sp>
      <p:pic>
        <p:nvPicPr>
          <p:cNvPr id="2" name="Afbeelding 1"/>
          <p:cNvPicPr>
            <a:picLocks noChangeAspect="1"/>
          </p:cNvPicPr>
          <p:nvPr/>
        </p:nvPicPr>
        <p:blipFill>
          <a:blip r:embed="rId6"/>
          <a:stretch>
            <a:fillRect/>
          </a:stretch>
        </p:blipFill>
        <p:spPr>
          <a:xfrm>
            <a:off x="1209675" y="774700"/>
            <a:ext cx="7400925" cy="5581650"/>
          </a:xfrm>
          <a:prstGeom prst="rect">
            <a:avLst/>
          </a:prstGeom>
        </p:spPr>
      </p:pic>
      <p:pic>
        <p:nvPicPr>
          <p:cNvPr id="3" name="rref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94837" y="4316639"/>
            <a:ext cx="487363" cy="487363"/>
          </a:xfrm>
          <a:prstGeom prst="rect">
            <a:avLst/>
          </a:prstGeom>
        </p:spPr>
      </p:pic>
    </p:spTree>
    <p:extLst>
      <p:ext uri="{BB962C8B-B14F-4D97-AF65-F5344CB8AC3E}">
        <p14:creationId xmlns:p14="http://schemas.microsoft.com/office/powerpoint/2010/main" val="10938686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30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16</a:t>
            </a:fld>
            <a:endParaRPr lang="en-GB"/>
          </a:p>
        </p:txBody>
      </p:sp>
      <p:sp>
        <p:nvSpPr>
          <p:cNvPr id="5" name="Tekstvak 4"/>
          <p:cNvSpPr txBox="1"/>
          <p:nvPr/>
        </p:nvSpPr>
        <p:spPr>
          <a:xfrm flipH="1">
            <a:off x="916572" y="1045029"/>
            <a:ext cx="4648204" cy="369332"/>
          </a:xfrm>
          <a:prstGeom prst="rect">
            <a:avLst/>
          </a:prstGeom>
          <a:noFill/>
        </p:spPr>
        <p:txBody>
          <a:bodyPr wrap="square" rtlCol="0">
            <a:spAutoFit/>
          </a:bodyPr>
          <a:lstStyle/>
          <a:p>
            <a:r>
              <a:rPr lang="nl-BE" b="1" dirty="0" smtClean="0"/>
              <a:t>2.4 </a:t>
            </a:r>
            <a:r>
              <a:rPr lang="nl-BE" b="1" dirty="0" smtClean="0"/>
              <a:t>Voortgebrachte ruimte in </a:t>
            </a:r>
            <a:r>
              <a:rPr lang="nl-BE" b="1" dirty="0" err="1" smtClean="0"/>
              <a:t>IR</a:t>
            </a:r>
            <a:r>
              <a:rPr lang="nl-BE" b="1" baseline="30000" dirty="0" err="1" smtClean="0"/>
              <a:t>n</a:t>
            </a:r>
            <a:r>
              <a:rPr lang="nl-BE" b="1" dirty="0" smtClean="0"/>
              <a:t> </a:t>
            </a:r>
            <a:endParaRPr lang="en-GB" b="1" dirty="0"/>
          </a:p>
        </p:txBody>
      </p:sp>
      <p:pic>
        <p:nvPicPr>
          <p:cNvPr id="2" name="Afbeelding 1"/>
          <p:cNvPicPr>
            <a:picLocks noChangeAspect="1"/>
          </p:cNvPicPr>
          <p:nvPr/>
        </p:nvPicPr>
        <p:blipFill>
          <a:blip r:embed="rId4"/>
          <a:stretch>
            <a:fillRect/>
          </a:stretch>
        </p:blipFill>
        <p:spPr>
          <a:xfrm>
            <a:off x="916572" y="2023382"/>
            <a:ext cx="7419975" cy="3333750"/>
          </a:xfrm>
          <a:prstGeom prst="rect">
            <a:avLst/>
          </a:prstGeom>
        </p:spPr>
      </p:pic>
      <p:sp>
        <p:nvSpPr>
          <p:cNvPr id="3" name="Tekstvak 2"/>
          <p:cNvSpPr txBox="1"/>
          <p:nvPr/>
        </p:nvSpPr>
        <p:spPr>
          <a:xfrm>
            <a:off x="8760822" y="2525486"/>
            <a:ext cx="3161211" cy="1815882"/>
          </a:xfrm>
          <a:prstGeom prst="rect">
            <a:avLst/>
          </a:prstGeom>
          <a:noFill/>
          <a:ln>
            <a:solidFill>
              <a:schemeClr val="tx1"/>
            </a:solidFill>
          </a:ln>
        </p:spPr>
        <p:txBody>
          <a:bodyPr wrap="square" rtlCol="0">
            <a:spAutoFit/>
          </a:bodyPr>
          <a:lstStyle/>
          <a:p>
            <a:r>
              <a:rPr lang="nl-BE" sz="1400" dirty="0" smtClean="0"/>
              <a:t>ONTHOUDEN:</a:t>
            </a:r>
          </a:p>
          <a:p>
            <a:r>
              <a:rPr lang="nl-BE" sz="1400" dirty="0" smtClean="0"/>
              <a:t>De ruimte voortgebracht door een verzameling vectoren is de verzameling van alle lineaire combinaties van die vectoren. Dat wordt belangrijk op slide 21 waar we een parametervergelijking en cartesische vergelijking van een voortgebrachte ruimte gaan bepalen.</a:t>
            </a:r>
            <a:endParaRPr lang="en-GB" sz="1400" dirty="0"/>
          </a:p>
        </p:txBody>
      </p:sp>
    </p:spTree>
    <p:extLst>
      <p:ext uri="{BB962C8B-B14F-4D97-AF65-F5344CB8AC3E}">
        <p14:creationId xmlns:p14="http://schemas.microsoft.com/office/powerpoint/2010/main" val="255210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17</a:t>
            </a:fld>
            <a:endParaRPr lang="en-GB"/>
          </a:p>
        </p:txBody>
      </p:sp>
      <p:pic>
        <p:nvPicPr>
          <p:cNvPr id="2" name="Afbeelding 1"/>
          <p:cNvPicPr>
            <a:picLocks noChangeAspect="1"/>
          </p:cNvPicPr>
          <p:nvPr/>
        </p:nvPicPr>
        <p:blipFill>
          <a:blip r:embed="rId6"/>
          <a:stretch>
            <a:fillRect/>
          </a:stretch>
        </p:blipFill>
        <p:spPr>
          <a:xfrm>
            <a:off x="1191895" y="1014684"/>
            <a:ext cx="7315200" cy="4619625"/>
          </a:xfrm>
          <a:prstGeom prst="rect">
            <a:avLst/>
          </a:prstGeom>
        </p:spPr>
      </p:pic>
      <p:pic>
        <p:nvPicPr>
          <p:cNvPr id="3" name="voortgebrachte ruimt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951776" y="2409462"/>
            <a:ext cx="487363" cy="487363"/>
          </a:xfrm>
          <a:prstGeom prst="rect">
            <a:avLst/>
          </a:prstGeom>
        </p:spPr>
      </p:pic>
    </p:spTree>
    <p:extLst>
      <p:ext uri="{BB962C8B-B14F-4D97-AF65-F5344CB8AC3E}">
        <p14:creationId xmlns:p14="http://schemas.microsoft.com/office/powerpoint/2010/main" val="21684428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5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18</a:t>
            </a:fld>
            <a:endParaRPr lang="en-GB"/>
          </a:p>
        </p:txBody>
      </p:sp>
      <p:sp>
        <p:nvSpPr>
          <p:cNvPr id="5" name="Tekstvak 4"/>
          <p:cNvSpPr txBox="1"/>
          <p:nvPr/>
        </p:nvSpPr>
        <p:spPr>
          <a:xfrm flipH="1">
            <a:off x="916572" y="1045029"/>
            <a:ext cx="4648204" cy="369332"/>
          </a:xfrm>
          <a:prstGeom prst="rect">
            <a:avLst/>
          </a:prstGeom>
          <a:noFill/>
        </p:spPr>
        <p:txBody>
          <a:bodyPr wrap="square" rtlCol="0">
            <a:spAutoFit/>
          </a:bodyPr>
          <a:lstStyle/>
          <a:p>
            <a:r>
              <a:rPr lang="nl-BE" b="1" dirty="0" smtClean="0"/>
              <a:t>2.5 </a:t>
            </a:r>
            <a:r>
              <a:rPr lang="nl-BE" b="1" dirty="0" smtClean="0"/>
              <a:t>Basis en dimensie van een vectorruimte </a:t>
            </a:r>
            <a:endParaRPr lang="en-GB" b="1" dirty="0"/>
          </a:p>
        </p:txBody>
      </p:sp>
      <p:pic>
        <p:nvPicPr>
          <p:cNvPr id="2" name="Afbeelding 1"/>
          <p:cNvPicPr>
            <a:picLocks noChangeAspect="1"/>
          </p:cNvPicPr>
          <p:nvPr/>
        </p:nvPicPr>
        <p:blipFill>
          <a:blip r:embed="rId4"/>
          <a:stretch>
            <a:fillRect/>
          </a:stretch>
        </p:blipFill>
        <p:spPr>
          <a:xfrm>
            <a:off x="916572" y="1821452"/>
            <a:ext cx="7343775" cy="2762250"/>
          </a:xfrm>
          <a:prstGeom prst="rect">
            <a:avLst/>
          </a:prstGeom>
        </p:spPr>
      </p:pic>
    </p:spTree>
    <p:extLst>
      <p:ext uri="{BB962C8B-B14F-4D97-AF65-F5344CB8AC3E}">
        <p14:creationId xmlns:p14="http://schemas.microsoft.com/office/powerpoint/2010/main" val="1999103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19</a:t>
            </a:fld>
            <a:endParaRPr lang="en-GB"/>
          </a:p>
        </p:txBody>
      </p:sp>
      <p:pic>
        <p:nvPicPr>
          <p:cNvPr id="2" name="Afbeelding 1"/>
          <p:cNvPicPr>
            <a:picLocks noChangeAspect="1"/>
          </p:cNvPicPr>
          <p:nvPr/>
        </p:nvPicPr>
        <p:blipFill>
          <a:blip r:embed="rId4"/>
          <a:stretch>
            <a:fillRect/>
          </a:stretch>
        </p:blipFill>
        <p:spPr>
          <a:xfrm>
            <a:off x="1058545" y="1059452"/>
            <a:ext cx="7448550" cy="4286250"/>
          </a:xfrm>
          <a:prstGeom prst="rect">
            <a:avLst/>
          </a:prstGeom>
        </p:spPr>
      </p:pic>
    </p:spTree>
    <p:extLst>
      <p:ext uri="{BB962C8B-B14F-4D97-AF65-F5344CB8AC3E}">
        <p14:creationId xmlns:p14="http://schemas.microsoft.com/office/powerpoint/2010/main" val="1431248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6" name="Tijdelijke aanduiding voor dianummer 5"/>
          <p:cNvSpPr>
            <a:spLocks noGrp="1"/>
          </p:cNvSpPr>
          <p:nvPr>
            <p:ph type="sldNum" sz="quarter" idx="12"/>
          </p:nvPr>
        </p:nvSpPr>
        <p:spPr/>
        <p:txBody>
          <a:bodyPr/>
          <a:lstStyle/>
          <a:p>
            <a:fld id="{C4F0B99B-156F-4404-B390-EF47CCB184BC}" type="slidenum">
              <a:rPr lang="en-GB" smtClean="0"/>
              <a:t>2</a:t>
            </a:fld>
            <a:endParaRPr lang="en-GB"/>
          </a:p>
        </p:txBody>
      </p:sp>
      <p:pic>
        <p:nvPicPr>
          <p:cNvPr id="2" name="Afbeelding 1"/>
          <p:cNvPicPr>
            <a:picLocks noChangeAspect="1"/>
          </p:cNvPicPr>
          <p:nvPr/>
        </p:nvPicPr>
        <p:blipFill>
          <a:blip r:embed="rId4"/>
          <a:stretch>
            <a:fillRect/>
          </a:stretch>
        </p:blipFill>
        <p:spPr>
          <a:xfrm>
            <a:off x="2259332" y="1424632"/>
            <a:ext cx="6109606" cy="4464712"/>
          </a:xfrm>
          <a:prstGeom prst="rect">
            <a:avLst/>
          </a:prstGeom>
        </p:spPr>
      </p:pic>
    </p:spTree>
    <p:extLst>
      <p:ext uri="{BB962C8B-B14F-4D97-AF65-F5344CB8AC3E}">
        <p14:creationId xmlns:p14="http://schemas.microsoft.com/office/powerpoint/2010/main" val="124563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20</a:t>
            </a:fld>
            <a:endParaRPr lang="en-GB"/>
          </a:p>
        </p:txBody>
      </p:sp>
      <p:pic>
        <p:nvPicPr>
          <p:cNvPr id="2" name="Afbeelding 1"/>
          <p:cNvPicPr>
            <a:picLocks noChangeAspect="1"/>
          </p:cNvPicPr>
          <p:nvPr/>
        </p:nvPicPr>
        <p:blipFill>
          <a:blip r:embed="rId4"/>
          <a:stretch>
            <a:fillRect/>
          </a:stretch>
        </p:blipFill>
        <p:spPr>
          <a:xfrm>
            <a:off x="1257300" y="963831"/>
            <a:ext cx="7353300" cy="5057775"/>
          </a:xfrm>
          <a:prstGeom prst="rect">
            <a:avLst/>
          </a:prstGeom>
        </p:spPr>
      </p:pic>
      <p:sp>
        <p:nvSpPr>
          <p:cNvPr id="3" name="Tekstvak 2"/>
          <p:cNvSpPr txBox="1"/>
          <p:nvPr/>
        </p:nvSpPr>
        <p:spPr>
          <a:xfrm>
            <a:off x="8610600" y="1968137"/>
            <a:ext cx="3443241" cy="2031325"/>
          </a:xfrm>
          <a:prstGeom prst="rect">
            <a:avLst/>
          </a:prstGeom>
          <a:noFill/>
          <a:ln>
            <a:solidFill>
              <a:schemeClr val="tx1"/>
            </a:solidFill>
          </a:ln>
        </p:spPr>
        <p:txBody>
          <a:bodyPr wrap="square" rtlCol="0">
            <a:spAutoFit/>
          </a:bodyPr>
          <a:lstStyle/>
          <a:p>
            <a:r>
              <a:rPr lang="nl-BE" dirty="0" smtClean="0"/>
              <a:t>Een verzameling vectoren is een basis voor een vectorruimte als die vectoren:</a:t>
            </a:r>
          </a:p>
          <a:p>
            <a:r>
              <a:rPr lang="nl-BE" dirty="0" smtClean="0"/>
              <a:t>- De vectorruimte voortbrengen</a:t>
            </a:r>
          </a:p>
          <a:p>
            <a:r>
              <a:rPr lang="nl-BE" dirty="0"/>
              <a:t>e</a:t>
            </a:r>
            <a:r>
              <a:rPr lang="nl-BE" dirty="0" smtClean="0"/>
              <a:t>n</a:t>
            </a:r>
          </a:p>
          <a:p>
            <a:r>
              <a:rPr lang="nl-BE" dirty="0" smtClean="0"/>
              <a:t>- Lineair onafhankelijk zijn </a:t>
            </a:r>
          </a:p>
          <a:p>
            <a:pPr marL="285750" indent="-285750">
              <a:buFontTx/>
              <a:buChar char="-"/>
            </a:pPr>
            <a:endParaRPr lang="en-GB" dirty="0"/>
          </a:p>
        </p:txBody>
      </p:sp>
    </p:spTree>
    <p:extLst>
      <p:ext uri="{BB962C8B-B14F-4D97-AF65-F5344CB8AC3E}">
        <p14:creationId xmlns:p14="http://schemas.microsoft.com/office/powerpoint/2010/main" val="77969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21</a:t>
            </a:fld>
            <a:endParaRPr lang="en-GB"/>
          </a:p>
        </p:txBody>
      </p:sp>
      <p:sp>
        <p:nvSpPr>
          <p:cNvPr id="5" name="Tekstvak 4"/>
          <p:cNvSpPr txBox="1"/>
          <p:nvPr/>
        </p:nvSpPr>
        <p:spPr>
          <a:xfrm flipH="1">
            <a:off x="916570" y="1045029"/>
            <a:ext cx="8967658" cy="369332"/>
          </a:xfrm>
          <a:prstGeom prst="rect">
            <a:avLst/>
          </a:prstGeom>
          <a:noFill/>
        </p:spPr>
        <p:txBody>
          <a:bodyPr wrap="square" rtlCol="0">
            <a:spAutoFit/>
          </a:bodyPr>
          <a:lstStyle/>
          <a:p>
            <a:r>
              <a:rPr lang="nl-BE" b="1" dirty="0" smtClean="0"/>
              <a:t>2.6 </a:t>
            </a:r>
            <a:r>
              <a:rPr lang="nl-BE" b="1" dirty="0" smtClean="0"/>
              <a:t>Parametervergelijking en cartesische vergelijking van een voortgebrachte ruimte in </a:t>
            </a:r>
            <a:r>
              <a:rPr lang="nl-BE" b="1" dirty="0" err="1" smtClean="0"/>
              <a:t>IR</a:t>
            </a:r>
            <a:r>
              <a:rPr lang="nl-BE" b="1" baseline="30000" dirty="0" err="1" smtClean="0"/>
              <a:t>n</a:t>
            </a:r>
            <a:r>
              <a:rPr lang="nl-BE" b="1" dirty="0" smtClean="0"/>
              <a:t> </a:t>
            </a:r>
            <a:endParaRPr lang="en-GB" b="1" dirty="0"/>
          </a:p>
        </p:txBody>
      </p:sp>
      <p:pic>
        <p:nvPicPr>
          <p:cNvPr id="2" name="Afbeelding 1"/>
          <p:cNvPicPr>
            <a:picLocks noChangeAspect="1"/>
          </p:cNvPicPr>
          <p:nvPr/>
        </p:nvPicPr>
        <p:blipFill>
          <a:blip r:embed="rId4"/>
          <a:stretch>
            <a:fillRect/>
          </a:stretch>
        </p:blipFill>
        <p:spPr>
          <a:xfrm>
            <a:off x="916570" y="1899780"/>
            <a:ext cx="7343775" cy="4248150"/>
          </a:xfrm>
          <a:prstGeom prst="rect">
            <a:avLst/>
          </a:prstGeom>
        </p:spPr>
      </p:pic>
      <p:cxnSp>
        <p:nvCxnSpPr>
          <p:cNvPr id="6" name="Rechte verbindingslijn met pijl 5"/>
          <p:cNvCxnSpPr/>
          <p:nvPr/>
        </p:nvCxnSpPr>
        <p:spPr>
          <a:xfrm flipH="1">
            <a:off x="7141029" y="3470861"/>
            <a:ext cx="1915885" cy="122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9056914" y="1996070"/>
            <a:ext cx="2996928" cy="2246769"/>
          </a:xfrm>
          <a:prstGeom prst="rect">
            <a:avLst/>
          </a:prstGeom>
          <a:noFill/>
          <a:ln>
            <a:solidFill>
              <a:schemeClr val="tx1"/>
            </a:solidFill>
          </a:ln>
        </p:spPr>
        <p:txBody>
          <a:bodyPr wrap="square" rtlCol="0">
            <a:spAutoFit/>
          </a:bodyPr>
          <a:lstStyle/>
          <a:p>
            <a:r>
              <a:rPr lang="nl-BE" sz="1400" dirty="0" smtClean="0"/>
              <a:t>Deze drie vectoren zijn lineair afhankelijk want het zijn te veel vectoren:</a:t>
            </a:r>
          </a:p>
          <a:p>
            <a:r>
              <a:rPr lang="nl-BE" sz="1400" dirty="0" smtClean="0"/>
              <a:t>Na </a:t>
            </a:r>
            <a:r>
              <a:rPr lang="nl-BE" sz="1400" dirty="0" err="1" smtClean="0"/>
              <a:t>rref</a:t>
            </a:r>
            <a:r>
              <a:rPr lang="nl-BE" sz="1400" dirty="0" smtClean="0"/>
              <a:t> blijkt er een </a:t>
            </a:r>
            <a:r>
              <a:rPr lang="nl-BE" sz="1400" dirty="0" err="1" smtClean="0"/>
              <a:t>nulrij</a:t>
            </a:r>
            <a:r>
              <a:rPr lang="nl-BE" sz="1400" dirty="0" smtClean="0"/>
              <a:t> te zijn, er blijven slechts </a:t>
            </a:r>
            <a:r>
              <a:rPr lang="nl-BE" sz="1400" dirty="0" smtClean="0">
                <a:solidFill>
                  <a:srgbClr val="0070C0"/>
                </a:solidFill>
              </a:rPr>
              <a:t>twee niet-</a:t>
            </a:r>
            <a:r>
              <a:rPr lang="nl-BE" sz="1400" dirty="0" err="1" smtClean="0">
                <a:solidFill>
                  <a:srgbClr val="0070C0"/>
                </a:solidFill>
              </a:rPr>
              <a:t>nulrijen</a:t>
            </a:r>
            <a:r>
              <a:rPr lang="nl-BE" sz="1400" dirty="0" smtClean="0">
                <a:solidFill>
                  <a:srgbClr val="0070C0"/>
                </a:solidFill>
              </a:rPr>
              <a:t> </a:t>
            </a:r>
            <a:r>
              <a:rPr lang="nl-BE" sz="1400" dirty="0" smtClean="0"/>
              <a:t>over, we noemen die de vectoren u1 en u2. </a:t>
            </a:r>
            <a:r>
              <a:rPr lang="nl-BE" sz="1400" dirty="0" smtClean="0">
                <a:solidFill>
                  <a:srgbClr val="0070C0"/>
                </a:solidFill>
              </a:rPr>
              <a:t>De voortgebrachte ruimte is dus tweedimensionaal </a:t>
            </a:r>
            <a:r>
              <a:rPr lang="nl-BE" sz="1400" dirty="0" smtClean="0"/>
              <a:t>(een vlak) en daarvoor zijn </a:t>
            </a:r>
            <a:r>
              <a:rPr lang="nl-BE" sz="1400" dirty="0" smtClean="0">
                <a:solidFill>
                  <a:srgbClr val="0070C0"/>
                </a:solidFill>
              </a:rPr>
              <a:t>twee</a:t>
            </a:r>
            <a:r>
              <a:rPr lang="nl-BE" sz="1400" dirty="0" smtClean="0"/>
              <a:t> voortbrengende vectoren voldoende.  </a:t>
            </a:r>
            <a:endParaRPr lang="en-GB" sz="1400" dirty="0"/>
          </a:p>
        </p:txBody>
      </p:sp>
      <p:sp>
        <p:nvSpPr>
          <p:cNvPr id="12" name="Tekstvak 11"/>
          <p:cNvSpPr txBox="1"/>
          <p:nvPr/>
        </p:nvSpPr>
        <p:spPr>
          <a:xfrm>
            <a:off x="9056914" y="5108410"/>
            <a:ext cx="2873829" cy="1169551"/>
          </a:xfrm>
          <a:prstGeom prst="rect">
            <a:avLst/>
          </a:prstGeom>
          <a:noFill/>
          <a:ln>
            <a:solidFill>
              <a:schemeClr val="tx1"/>
            </a:solidFill>
          </a:ln>
        </p:spPr>
        <p:txBody>
          <a:bodyPr wrap="square" rtlCol="0">
            <a:spAutoFit/>
          </a:bodyPr>
          <a:lstStyle/>
          <a:p>
            <a:r>
              <a:rPr lang="nl-BE" sz="1400" dirty="0" smtClean="0"/>
              <a:t>De ruimte voortgebracht door v1, v2, v3 is dezelfde als de ruimte voortgebracht door u1, u2 en werken met u1, u2 is eenvoudiger dan werken met v1, v2, v3.</a:t>
            </a:r>
            <a:endParaRPr lang="en-GB" sz="1400" dirty="0"/>
          </a:p>
        </p:txBody>
      </p:sp>
      <p:cxnSp>
        <p:nvCxnSpPr>
          <p:cNvPr id="14" name="Rechte verbindingslijn met pijl 13"/>
          <p:cNvCxnSpPr/>
          <p:nvPr/>
        </p:nvCxnSpPr>
        <p:spPr>
          <a:xfrm flipH="1">
            <a:off x="5669280" y="5190309"/>
            <a:ext cx="3387634" cy="182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018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22</a:t>
            </a:fld>
            <a:endParaRPr lang="en-GB"/>
          </a:p>
        </p:txBody>
      </p:sp>
      <p:pic>
        <p:nvPicPr>
          <p:cNvPr id="2" name="Afbeelding 1"/>
          <p:cNvPicPr>
            <a:picLocks noChangeAspect="1"/>
          </p:cNvPicPr>
          <p:nvPr/>
        </p:nvPicPr>
        <p:blipFill>
          <a:blip r:embed="rId4"/>
          <a:stretch>
            <a:fillRect/>
          </a:stretch>
        </p:blipFill>
        <p:spPr>
          <a:xfrm>
            <a:off x="1200150" y="981347"/>
            <a:ext cx="7410450" cy="4686300"/>
          </a:xfrm>
          <a:prstGeom prst="rect">
            <a:avLst/>
          </a:prstGeom>
        </p:spPr>
      </p:pic>
    </p:spTree>
    <p:extLst>
      <p:ext uri="{BB962C8B-B14F-4D97-AF65-F5344CB8AC3E}">
        <p14:creationId xmlns:p14="http://schemas.microsoft.com/office/powerpoint/2010/main" val="84067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ianummer 1"/>
          <p:cNvSpPr>
            <a:spLocks noGrp="1"/>
          </p:cNvSpPr>
          <p:nvPr>
            <p:ph type="sldNum" sz="quarter" idx="12"/>
          </p:nvPr>
        </p:nvSpPr>
        <p:spPr/>
        <p:txBody>
          <a:bodyPr/>
          <a:lstStyle/>
          <a:p>
            <a:fld id="{C4F0B99B-156F-4404-B390-EF47CCB184BC}" type="slidenum">
              <a:rPr lang="en-GB" smtClean="0"/>
              <a:t>3</a:t>
            </a:fld>
            <a:endParaRPr lang="en-GB"/>
          </a:p>
        </p:txBody>
      </p:sp>
      <p:sp>
        <p:nvSpPr>
          <p:cNvPr id="4" name="Tekstvak 3"/>
          <p:cNvSpPr txBox="1"/>
          <p:nvPr/>
        </p:nvSpPr>
        <p:spPr>
          <a:xfrm>
            <a:off x="872893" y="914400"/>
            <a:ext cx="4935585" cy="646331"/>
          </a:xfrm>
          <a:prstGeom prst="rect">
            <a:avLst/>
          </a:prstGeom>
          <a:noFill/>
        </p:spPr>
        <p:txBody>
          <a:bodyPr wrap="square" rtlCol="0">
            <a:spAutoFit/>
          </a:bodyPr>
          <a:lstStyle/>
          <a:p>
            <a:r>
              <a:rPr lang="nl-BE" b="1" dirty="0" smtClean="0"/>
              <a:t>Inleiding: wat is een vector, wat is het verschil tussen een vector in de fysica en in de wiskunde?</a:t>
            </a:r>
            <a:endParaRPr lang="en-GB" b="1" dirty="0"/>
          </a:p>
        </p:txBody>
      </p:sp>
      <p:pic>
        <p:nvPicPr>
          <p:cNvPr id="5" name="Afbeelding 4"/>
          <p:cNvPicPr>
            <a:picLocks noChangeAspect="1"/>
          </p:cNvPicPr>
          <p:nvPr/>
        </p:nvPicPr>
        <p:blipFill>
          <a:blip r:embed="rId6"/>
          <a:stretch>
            <a:fillRect/>
          </a:stretch>
        </p:blipFill>
        <p:spPr>
          <a:xfrm>
            <a:off x="916572" y="1930991"/>
            <a:ext cx="4848225" cy="4248150"/>
          </a:xfrm>
          <a:prstGeom prst="rect">
            <a:avLst/>
          </a:prstGeom>
        </p:spPr>
      </p:pic>
      <p:pic>
        <p:nvPicPr>
          <p:cNvPr id="7" name="vector in de fysic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33624" y="3567703"/>
            <a:ext cx="487363" cy="487363"/>
          </a:xfrm>
          <a:prstGeom prst="rect">
            <a:avLst/>
          </a:prstGeom>
        </p:spPr>
      </p:pic>
    </p:spTree>
    <p:extLst>
      <p:ext uri="{BB962C8B-B14F-4D97-AF65-F5344CB8AC3E}">
        <p14:creationId xmlns:p14="http://schemas.microsoft.com/office/powerpoint/2010/main" val="10627687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78"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ianummer 1"/>
          <p:cNvSpPr>
            <a:spLocks noGrp="1"/>
          </p:cNvSpPr>
          <p:nvPr>
            <p:ph type="sldNum" sz="quarter" idx="12"/>
          </p:nvPr>
        </p:nvSpPr>
        <p:spPr/>
        <p:txBody>
          <a:bodyPr/>
          <a:lstStyle/>
          <a:p>
            <a:fld id="{C4F0B99B-156F-4404-B390-EF47CCB184BC}" type="slidenum">
              <a:rPr lang="en-GB" smtClean="0"/>
              <a:t>4</a:t>
            </a:fld>
            <a:endParaRPr lang="en-GB"/>
          </a:p>
        </p:txBody>
      </p:sp>
      <p:pic>
        <p:nvPicPr>
          <p:cNvPr id="3" name="Afbeelding 2"/>
          <p:cNvPicPr>
            <a:picLocks noChangeAspect="1"/>
          </p:cNvPicPr>
          <p:nvPr/>
        </p:nvPicPr>
        <p:blipFill>
          <a:blip r:embed="rId6"/>
          <a:stretch>
            <a:fillRect/>
          </a:stretch>
        </p:blipFill>
        <p:spPr>
          <a:xfrm>
            <a:off x="1017133" y="1004751"/>
            <a:ext cx="5019675" cy="3733800"/>
          </a:xfrm>
          <a:prstGeom prst="rect">
            <a:avLst/>
          </a:prstGeom>
        </p:spPr>
      </p:pic>
      <p:pic>
        <p:nvPicPr>
          <p:cNvPr id="4" name="Afbeelding 3"/>
          <p:cNvPicPr>
            <a:picLocks noChangeAspect="1"/>
          </p:cNvPicPr>
          <p:nvPr/>
        </p:nvPicPr>
        <p:blipFill>
          <a:blip r:embed="rId7"/>
          <a:stretch>
            <a:fillRect/>
          </a:stretch>
        </p:blipFill>
        <p:spPr>
          <a:xfrm>
            <a:off x="1017133" y="4738551"/>
            <a:ext cx="4705350" cy="1495425"/>
          </a:xfrm>
          <a:prstGeom prst="rect">
            <a:avLst/>
          </a:prstGeom>
        </p:spPr>
      </p:pic>
      <p:pic>
        <p:nvPicPr>
          <p:cNvPr id="5" name="vector in de wiskund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966223" y="3011305"/>
            <a:ext cx="487363" cy="487363"/>
          </a:xfrm>
          <a:prstGeom prst="rect">
            <a:avLst/>
          </a:prstGeom>
        </p:spPr>
      </p:pic>
    </p:spTree>
    <p:extLst>
      <p:ext uri="{BB962C8B-B14F-4D97-AF65-F5344CB8AC3E}">
        <p14:creationId xmlns:p14="http://schemas.microsoft.com/office/powerpoint/2010/main" val="7205781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3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ianummer 1"/>
          <p:cNvSpPr>
            <a:spLocks noGrp="1"/>
          </p:cNvSpPr>
          <p:nvPr>
            <p:ph type="sldNum" sz="quarter" idx="12"/>
          </p:nvPr>
        </p:nvSpPr>
        <p:spPr/>
        <p:txBody>
          <a:bodyPr/>
          <a:lstStyle/>
          <a:p>
            <a:fld id="{C4F0B99B-156F-4404-B390-EF47CCB184BC}" type="slidenum">
              <a:rPr lang="en-GB" smtClean="0"/>
              <a:t>5</a:t>
            </a:fld>
            <a:endParaRPr lang="en-GB"/>
          </a:p>
        </p:txBody>
      </p:sp>
      <p:pic>
        <p:nvPicPr>
          <p:cNvPr id="3" name="Afbeelding 2"/>
          <p:cNvPicPr>
            <a:picLocks noChangeAspect="1"/>
          </p:cNvPicPr>
          <p:nvPr/>
        </p:nvPicPr>
        <p:blipFill>
          <a:blip r:embed="rId6"/>
          <a:stretch>
            <a:fillRect/>
          </a:stretch>
        </p:blipFill>
        <p:spPr>
          <a:xfrm>
            <a:off x="626337" y="635505"/>
            <a:ext cx="5400675" cy="6096000"/>
          </a:xfrm>
          <a:prstGeom prst="rect">
            <a:avLst/>
          </a:prstGeom>
        </p:spPr>
      </p:pic>
      <p:pic>
        <p:nvPicPr>
          <p:cNvPr id="4" name="componenten vecto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31442" y="2548799"/>
            <a:ext cx="487363" cy="487363"/>
          </a:xfrm>
          <a:prstGeom prst="rect">
            <a:avLst/>
          </a:prstGeom>
        </p:spPr>
      </p:pic>
    </p:spTree>
    <p:extLst>
      <p:ext uri="{BB962C8B-B14F-4D97-AF65-F5344CB8AC3E}">
        <p14:creationId xmlns:p14="http://schemas.microsoft.com/office/powerpoint/2010/main" val="16556310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363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6</a:t>
            </a:fld>
            <a:endParaRPr lang="en-GB"/>
          </a:p>
        </p:txBody>
      </p:sp>
      <p:pic>
        <p:nvPicPr>
          <p:cNvPr id="5" name="Afbeelding 4"/>
          <p:cNvPicPr>
            <a:picLocks noChangeAspect="1"/>
          </p:cNvPicPr>
          <p:nvPr/>
        </p:nvPicPr>
        <p:blipFill>
          <a:blip r:embed="rId4"/>
          <a:stretch>
            <a:fillRect/>
          </a:stretch>
        </p:blipFill>
        <p:spPr>
          <a:xfrm>
            <a:off x="546735" y="635505"/>
            <a:ext cx="5124450" cy="5019675"/>
          </a:xfrm>
          <a:prstGeom prst="rect">
            <a:avLst/>
          </a:prstGeom>
        </p:spPr>
      </p:pic>
      <p:sp>
        <p:nvSpPr>
          <p:cNvPr id="2" name="Tekstvak 1"/>
          <p:cNvSpPr txBox="1"/>
          <p:nvPr/>
        </p:nvSpPr>
        <p:spPr>
          <a:xfrm flipH="1">
            <a:off x="6350724" y="5181600"/>
            <a:ext cx="4587241" cy="646331"/>
          </a:xfrm>
          <a:prstGeom prst="rect">
            <a:avLst/>
          </a:prstGeom>
          <a:noFill/>
        </p:spPr>
        <p:txBody>
          <a:bodyPr wrap="square" rtlCol="0">
            <a:spAutoFit/>
          </a:bodyPr>
          <a:lstStyle/>
          <a:p>
            <a:r>
              <a:rPr lang="nl-BE" dirty="0" smtClean="0"/>
              <a:t>Onthouden: de componenten van een vector = eindpunt min beginpunt</a:t>
            </a:r>
            <a:endParaRPr lang="en-GB" dirty="0"/>
          </a:p>
        </p:txBody>
      </p:sp>
    </p:spTree>
    <p:extLst>
      <p:ext uri="{BB962C8B-B14F-4D97-AF65-F5344CB8AC3E}">
        <p14:creationId xmlns:p14="http://schemas.microsoft.com/office/powerpoint/2010/main" val="4140431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7</a:t>
            </a:fld>
            <a:endParaRPr lang="en-GB"/>
          </a:p>
        </p:txBody>
      </p:sp>
      <p:sp>
        <p:nvSpPr>
          <p:cNvPr id="5" name="Tekstvak 4"/>
          <p:cNvSpPr txBox="1"/>
          <p:nvPr/>
        </p:nvSpPr>
        <p:spPr>
          <a:xfrm flipH="1">
            <a:off x="916574" y="1045029"/>
            <a:ext cx="4421779" cy="369332"/>
          </a:xfrm>
          <a:prstGeom prst="rect">
            <a:avLst/>
          </a:prstGeom>
          <a:noFill/>
        </p:spPr>
        <p:txBody>
          <a:bodyPr wrap="square" rtlCol="0">
            <a:spAutoFit/>
          </a:bodyPr>
          <a:lstStyle/>
          <a:p>
            <a:r>
              <a:rPr lang="nl-BE" b="1" dirty="0" smtClean="0"/>
              <a:t>2.1 </a:t>
            </a:r>
            <a:r>
              <a:rPr lang="nl-BE" b="1" dirty="0" smtClean="0"/>
              <a:t>Lineaire combinatie van vectoren in </a:t>
            </a:r>
            <a:r>
              <a:rPr lang="nl-BE" b="1" dirty="0" err="1" smtClean="0"/>
              <a:t>IR</a:t>
            </a:r>
            <a:r>
              <a:rPr lang="nl-BE" b="1" baseline="30000" dirty="0" err="1" smtClean="0"/>
              <a:t>n</a:t>
            </a:r>
            <a:r>
              <a:rPr lang="nl-BE" b="1" dirty="0" smtClean="0"/>
              <a:t> </a:t>
            </a:r>
            <a:endParaRPr lang="en-GB" b="1" dirty="0"/>
          </a:p>
        </p:txBody>
      </p:sp>
      <p:pic>
        <p:nvPicPr>
          <p:cNvPr id="2" name="Afbeelding 1"/>
          <p:cNvPicPr>
            <a:picLocks noChangeAspect="1"/>
          </p:cNvPicPr>
          <p:nvPr/>
        </p:nvPicPr>
        <p:blipFill>
          <a:blip r:embed="rId6"/>
          <a:stretch>
            <a:fillRect/>
          </a:stretch>
        </p:blipFill>
        <p:spPr>
          <a:xfrm>
            <a:off x="916574" y="1934935"/>
            <a:ext cx="7277100" cy="3771900"/>
          </a:xfrm>
          <a:prstGeom prst="rect">
            <a:avLst/>
          </a:prstGeom>
        </p:spPr>
      </p:pic>
      <p:pic>
        <p:nvPicPr>
          <p:cNvPr id="3" name="lineaire combinati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31982" y="4839153"/>
            <a:ext cx="487363" cy="487363"/>
          </a:xfrm>
          <a:prstGeom prst="rect">
            <a:avLst/>
          </a:prstGeom>
        </p:spPr>
      </p:pic>
    </p:spTree>
    <p:extLst>
      <p:ext uri="{BB962C8B-B14F-4D97-AF65-F5344CB8AC3E}">
        <p14:creationId xmlns:p14="http://schemas.microsoft.com/office/powerpoint/2010/main" val="2289241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2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8</a:t>
            </a:fld>
            <a:endParaRPr lang="en-GB"/>
          </a:p>
        </p:txBody>
      </p:sp>
      <p:sp>
        <p:nvSpPr>
          <p:cNvPr id="5" name="Tekstvak 4"/>
          <p:cNvSpPr txBox="1"/>
          <p:nvPr/>
        </p:nvSpPr>
        <p:spPr>
          <a:xfrm flipH="1">
            <a:off x="916573" y="1045029"/>
            <a:ext cx="3489963" cy="369332"/>
          </a:xfrm>
          <a:prstGeom prst="rect">
            <a:avLst/>
          </a:prstGeom>
          <a:noFill/>
        </p:spPr>
        <p:txBody>
          <a:bodyPr wrap="square" rtlCol="0">
            <a:spAutoFit/>
          </a:bodyPr>
          <a:lstStyle/>
          <a:p>
            <a:r>
              <a:rPr lang="nl-BE" b="1" dirty="0" smtClean="0"/>
              <a:t>2.2 </a:t>
            </a:r>
            <a:r>
              <a:rPr lang="nl-BE" b="1" dirty="0" smtClean="0"/>
              <a:t>Vectorruimte </a:t>
            </a:r>
            <a:endParaRPr lang="en-GB" b="1" dirty="0"/>
          </a:p>
        </p:txBody>
      </p:sp>
      <p:pic>
        <p:nvPicPr>
          <p:cNvPr id="2" name="Afbeelding 1"/>
          <p:cNvPicPr>
            <a:picLocks noChangeAspect="1"/>
          </p:cNvPicPr>
          <p:nvPr/>
        </p:nvPicPr>
        <p:blipFill>
          <a:blip r:embed="rId6"/>
          <a:stretch>
            <a:fillRect/>
          </a:stretch>
        </p:blipFill>
        <p:spPr>
          <a:xfrm>
            <a:off x="916573" y="1968272"/>
            <a:ext cx="7315200" cy="3095625"/>
          </a:xfrm>
          <a:prstGeom prst="rect">
            <a:avLst/>
          </a:prstGeom>
        </p:spPr>
      </p:pic>
      <p:pic>
        <p:nvPicPr>
          <p:cNvPr id="3" name="definitie vectorruimt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30451" y="2879725"/>
            <a:ext cx="487363" cy="487363"/>
          </a:xfrm>
          <a:prstGeom prst="rect">
            <a:avLst/>
          </a:prstGeom>
        </p:spPr>
      </p:pic>
    </p:spTree>
    <p:extLst>
      <p:ext uri="{BB962C8B-B14F-4D97-AF65-F5344CB8AC3E}">
        <p14:creationId xmlns:p14="http://schemas.microsoft.com/office/powerpoint/2010/main" val="34643141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uhasselt.be/images/DCM/huisstijl/2017/logo/download/UHasselt-ligg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95" y="133647"/>
            <a:ext cx="2117362" cy="5018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 Leuve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133647"/>
            <a:ext cx="1385842" cy="495439"/>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p:cNvSpPr>
            <a:spLocks noGrp="1"/>
          </p:cNvSpPr>
          <p:nvPr>
            <p:ph type="sldNum" sz="quarter" idx="12"/>
          </p:nvPr>
        </p:nvSpPr>
        <p:spPr/>
        <p:txBody>
          <a:bodyPr/>
          <a:lstStyle/>
          <a:p>
            <a:fld id="{C4F0B99B-156F-4404-B390-EF47CCB184BC}" type="slidenum">
              <a:rPr lang="en-GB" smtClean="0"/>
              <a:t>9</a:t>
            </a:fld>
            <a:endParaRPr lang="en-GB"/>
          </a:p>
        </p:txBody>
      </p:sp>
      <p:pic>
        <p:nvPicPr>
          <p:cNvPr id="2" name="Afbeelding 1"/>
          <p:cNvPicPr>
            <a:picLocks noChangeAspect="1"/>
          </p:cNvPicPr>
          <p:nvPr/>
        </p:nvPicPr>
        <p:blipFill>
          <a:blip r:embed="rId6"/>
          <a:stretch>
            <a:fillRect/>
          </a:stretch>
        </p:blipFill>
        <p:spPr>
          <a:xfrm>
            <a:off x="951683" y="1184910"/>
            <a:ext cx="7258050" cy="4000500"/>
          </a:xfrm>
          <a:prstGeom prst="rect">
            <a:avLst/>
          </a:prstGeom>
        </p:spPr>
      </p:pic>
      <p:pic>
        <p:nvPicPr>
          <p:cNvPr id="3" name="vectorruimte R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7095" y="2496548"/>
            <a:ext cx="487363" cy="487363"/>
          </a:xfrm>
          <a:prstGeom prst="rect">
            <a:avLst/>
          </a:prstGeom>
        </p:spPr>
      </p:pic>
    </p:spTree>
    <p:extLst>
      <p:ext uri="{BB962C8B-B14F-4D97-AF65-F5344CB8AC3E}">
        <p14:creationId xmlns:p14="http://schemas.microsoft.com/office/powerpoint/2010/main" val="2212500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7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5519</TotalTime>
  <Words>295</Words>
  <Application>Microsoft Office PowerPoint</Application>
  <PresentationFormat>Breedbeeld</PresentationFormat>
  <Paragraphs>46</Paragraphs>
  <Slides>22</Slides>
  <Notes>0</Notes>
  <HiddenSlides>0</HiddenSlides>
  <MMClips>13</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22</vt:i4>
      </vt:variant>
    </vt:vector>
  </HeadingPairs>
  <TitlesOfParts>
    <vt:vector size="26" baseType="lpstr">
      <vt:lpstr>Arial</vt:lpstr>
      <vt:lpstr>Calibri</vt:lpstr>
      <vt:lpstr>Calibri Light</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UHasselt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SNOECX Andy</dc:creator>
  <cp:lastModifiedBy>SNOECX Andy</cp:lastModifiedBy>
  <cp:revision>33</cp:revision>
  <dcterms:created xsi:type="dcterms:W3CDTF">2020-07-27T09:27:14Z</dcterms:created>
  <dcterms:modified xsi:type="dcterms:W3CDTF">2021-02-08T13:28:39Z</dcterms:modified>
</cp:coreProperties>
</file>